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sldIdLst>
    <p:sldId id="256" r:id="rId5"/>
  </p:sldIdLst>
  <p:sldSz cx="30279975" cy="42808525"/>
  <p:notesSz cx="9926638" cy="143557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28F"/>
    <a:srgbClr val="2D6BA8"/>
    <a:srgbClr val="1D519C"/>
    <a:srgbClr val="F96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91ECEA-CA13-48F3-9635-931E564D99C9}" v="1" dt="2025-12-16T14:20:17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3318" autoAdjust="0"/>
  </p:normalViewPr>
  <p:slideViewPr>
    <p:cSldViewPr>
      <p:cViewPr varScale="1">
        <p:scale>
          <a:sx n="11" d="100"/>
          <a:sy n="11" d="100"/>
        </p:scale>
        <p:origin x="2184" y="136"/>
      </p:cViewPr>
      <p:guideLst>
        <p:guide orient="horz" pos="13483"/>
        <p:guide pos="9537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a Kara" userId="bfb31076-1810-4e28-8481-5563c0dbb578" providerId="ADAL" clId="{07B07F87-3E18-4F3C-B52A-AF75E52E69CD}"/>
    <pc:docChg chg="undo custSel modSld">
      <pc:chgData name="Louisa Kara" userId="bfb31076-1810-4e28-8481-5563c0dbb578" providerId="ADAL" clId="{07B07F87-3E18-4F3C-B52A-AF75E52E69CD}" dt="2025-12-15T10:11:10.992" v="413" actId="20577"/>
      <pc:docMkLst>
        <pc:docMk/>
      </pc:docMkLst>
      <pc:sldChg chg="addSp delSp modSp mod">
        <pc:chgData name="Louisa Kara" userId="bfb31076-1810-4e28-8481-5563c0dbb578" providerId="ADAL" clId="{07B07F87-3E18-4F3C-B52A-AF75E52E69CD}" dt="2025-12-15T10:11:10.992" v="413" actId="20577"/>
        <pc:sldMkLst>
          <pc:docMk/>
          <pc:sldMk cId="0" sldId="256"/>
        </pc:sldMkLst>
        <pc:spChg chg="mod">
          <ac:chgData name="Louisa Kara" userId="bfb31076-1810-4e28-8481-5563c0dbb578" providerId="ADAL" clId="{07B07F87-3E18-4F3C-B52A-AF75E52E69CD}" dt="2025-12-15T10:10:19.907" v="400" actId="34135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Louisa Kara" userId="bfb31076-1810-4e28-8481-5563c0dbb578" providerId="ADAL" clId="{07B07F87-3E18-4F3C-B52A-AF75E52E69CD}" dt="2025-12-15T10:11:10.992" v="413" actId="20577"/>
          <ac:spMkLst>
            <pc:docMk/>
            <pc:sldMk cId="0" sldId="256"/>
            <ac:spMk id="2051" creationId="{00000000-0000-0000-0000-000000000000}"/>
          </ac:spMkLst>
        </pc:spChg>
        <pc:spChg chg="mod">
          <ac:chgData name="Louisa Kara" userId="bfb31076-1810-4e28-8481-5563c0dbb578" providerId="ADAL" clId="{07B07F87-3E18-4F3C-B52A-AF75E52E69CD}" dt="2025-12-15T10:08:06.883" v="377" actId="20577"/>
          <ac:spMkLst>
            <pc:docMk/>
            <pc:sldMk cId="0" sldId="256"/>
            <ac:spMk id="2052" creationId="{00000000-0000-0000-0000-000000000000}"/>
          </ac:spMkLst>
        </pc:spChg>
        <pc:spChg chg="mod">
          <ac:chgData name="Louisa Kara" userId="bfb31076-1810-4e28-8481-5563c0dbb578" providerId="ADAL" clId="{07B07F87-3E18-4F3C-B52A-AF75E52E69CD}" dt="2025-12-15T10:08:18.206" v="382" actId="20577"/>
          <ac:spMkLst>
            <pc:docMk/>
            <pc:sldMk cId="0" sldId="256"/>
            <ac:spMk id="2053" creationId="{00000000-0000-0000-0000-000000000000}"/>
          </ac:spMkLst>
        </pc:spChg>
        <pc:picChg chg="del">
          <ac:chgData name="Louisa Kara" userId="bfb31076-1810-4e28-8481-5563c0dbb578" providerId="ADAL" clId="{07B07F87-3E18-4F3C-B52A-AF75E52E69CD}" dt="2025-12-15T09:52:38.689" v="14" actId="478"/>
          <ac:picMkLst>
            <pc:docMk/>
            <pc:sldMk cId="0" sldId="256"/>
            <ac:picMk id="3" creationId="{1B762522-E592-BF07-5F42-E5E0190B9086}"/>
          </ac:picMkLst>
        </pc:picChg>
        <pc:picChg chg="del">
          <ac:chgData name="Louisa Kara" userId="bfb31076-1810-4e28-8481-5563c0dbb578" providerId="ADAL" clId="{07B07F87-3E18-4F3C-B52A-AF75E52E69CD}" dt="2025-12-15T09:52:38.689" v="14" actId="478"/>
          <ac:picMkLst>
            <pc:docMk/>
            <pc:sldMk cId="0" sldId="256"/>
            <ac:picMk id="4" creationId="{05E6EC7E-37F3-28BF-58EB-D5313CC6BB17}"/>
          </ac:picMkLst>
        </pc:picChg>
        <pc:picChg chg="add del mod">
          <ac:chgData name="Louisa Kara" userId="bfb31076-1810-4e28-8481-5563c0dbb578" providerId="ADAL" clId="{07B07F87-3E18-4F3C-B52A-AF75E52E69CD}" dt="2025-12-15T09:52:05.485" v="9" actId="478"/>
          <ac:picMkLst>
            <pc:docMk/>
            <pc:sldMk cId="0" sldId="256"/>
            <ac:picMk id="5" creationId="{3D68B328-FED6-B1FC-30A4-9B5F7C735236}"/>
          </ac:picMkLst>
        </pc:picChg>
        <pc:picChg chg="add mod">
          <ac:chgData name="Louisa Kara" userId="bfb31076-1810-4e28-8481-5563c0dbb578" providerId="ADAL" clId="{07B07F87-3E18-4F3C-B52A-AF75E52E69CD}" dt="2025-12-15T09:53:07.617" v="16" actId="34135"/>
          <ac:picMkLst>
            <pc:docMk/>
            <pc:sldMk cId="0" sldId="256"/>
            <ac:picMk id="7" creationId="{34D90134-DD07-9C55-A2B6-F00C1C056137}"/>
          </ac:picMkLst>
        </pc:picChg>
        <pc:picChg chg="add mod">
          <ac:chgData name="Louisa Kara" userId="bfb31076-1810-4e28-8481-5563c0dbb578" providerId="ADAL" clId="{07B07F87-3E18-4F3C-B52A-AF75E52E69CD}" dt="2025-12-15T10:00:14.823" v="248" actId="1076"/>
          <ac:picMkLst>
            <pc:docMk/>
            <pc:sldMk cId="0" sldId="256"/>
            <ac:picMk id="8" creationId="{9B514E58-71AB-263B-2866-848A54E227E6}"/>
          </ac:picMkLst>
        </pc:picChg>
        <pc:picChg chg="add mod">
          <ac:chgData name="Louisa Kara" userId="bfb31076-1810-4e28-8481-5563c0dbb578" providerId="ADAL" clId="{07B07F87-3E18-4F3C-B52A-AF75E52E69CD}" dt="2025-12-15T10:00:14.823" v="248" actId="1076"/>
          <ac:picMkLst>
            <pc:docMk/>
            <pc:sldMk cId="0" sldId="256"/>
            <ac:picMk id="9" creationId="{7DE90EB3-1505-ECD2-3FFF-6DBC1DDEB483}"/>
          </ac:picMkLst>
        </pc:picChg>
        <pc:picChg chg="add mod">
          <ac:chgData name="Louisa Kara" userId="bfb31076-1810-4e28-8481-5563c0dbb578" providerId="ADAL" clId="{07B07F87-3E18-4F3C-B52A-AF75E52E69CD}" dt="2025-12-15T10:00:36.278" v="252" actId="1076"/>
          <ac:picMkLst>
            <pc:docMk/>
            <pc:sldMk cId="0" sldId="256"/>
            <ac:picMk id="10" creationId="{8E2597F5-ECC4-1B85-422C-767A74BE6E40}"/>
          </ac:picMkLst>
        </pc:picChg>
        <pc:picChg chg="mod">
          <ac:chgData name="Louisa Kara" userId="bfb31076-1810-4e28-8481-5563c0dbb578" providerId="ADAL" clId="{07B07F87-3E18-4F3C-B52A-AF75E52E69CD}" dt="2025-12-15T10:02:43.212" v="306" actId="1036"/>
          <ac:picMkLst>
            <pc:docMk/>
            <pc:sldMk cId="0" sldId="256"/>
            <ac:picMk id="2054" creationId="{00000000-0000-0000-0000-000000000000}"/>
          </ac:picMkLst>
        </pc:picChg>
        <pc:picChg chg="del mod">
          <ac:chgData name="Louisa Kara" userId="bfb31076-1810-4e28-8481-5563c0dbb578" providerId="ADAL" clId="{07B07F87-3E18-4F3C-B52A-AF75E52E69CD}" dt="2025-12-15T09:59:10.302" v="195" actId="478"/>
          <ac:picMkLst>
            <pc:docMk/>
            <pc:sldMk cId="0" sldId="256"/>
            <ac:picMk id="2055" creationId="{00000000-0000-0000-0000-000000000000}"/>
          </ac:picMkLst>
        </pc:picChg>
        <pc:picChg chg="del mod">
          <ac:chgData name="Louisa Kara" userId="bfb31076-1810-4e28-8481-5563c0dbb578" providerId="ADAL" clId="{07B07F87-3E18-4F3C-B52A-AF75E52E69CD}" dt="2025-12-15T09:59:10.302" v="195" actId="478"/>
          <ac:picMkLst>
            <pc:docMk/>
            <pc:sldMk cId="0" sldId="256"/>
            <ac:picMk id="2056" creationId="{00000000-0000-0000-0000-000000000000}"/>
          </ac:picMkLst>
        </pc:picChg>
        <pc:picChg chg="del">
          <ac:chgData name="Louisa Kara" userId="bfb31076-1810-4e28-8481-5563c0dbb578" providerId="ADAL" clId="{07B07F87-3E18-4F3C-B52A-AF75E52E69CD}" dt="2025-12-15T10:00:32.293" v="251" actId="478"/>
          <ac:picMkLst>
            <pc:docMk/>
            <pc:sldMk cId="0" sldId="256"/>
            <ac:picMk id="2057" creationId="{00000000-0000-0000-0000-000000000000}"/>
          </ac:picMkLst>
        </pc:picChg>
      </pc:sldChg>
    </pc:docChg>
  </pc:docChgLst>
  <pc:docChgLst>
    <pc:chgData name="Céline Dizier" userId="c17f513e-d4f9-4143-b659-c6cf3732e9c3" providerId="ADAL" clId="{F2140F91-F54C-4EE8-9A3C-E3225CBB10FE}"/>
    <pc:docChg chg="modSld">
      <pc:chgData name="Céline Dizier" userId="c17f513e-d4f9-4143-b659-c6cf3732e9c3" providerId="ADAL" clId="{F2140F91-F54C-4EE8-9A3C-E3225CBB10FE}" dt="2025-12-16T14:20:29.686" v="9" actId="20577"/>
      <pc:docMkLst>
        <pc:docMk/>
      </pc:docMkLst>
      <pc:sldChg chg="modSp mod">
        <pc:chgData name="Céline Dizier" userId="c17f513e-d4f9-4143-b659-c6cf3732e9c3" providerId="ADAL" clId="{F2140F91-F54C-4EE8-9A3C-E3225CBB10FE}" dt="2025-12-16T14:20:29.686" v="9" actId="20577"/>
        <pc:sldMkLst>
          <pc:docMk/>
          <pc:sldMk cId="0" sldId="256"/>
        </pc:sldMkLst>
        <pc:spChg chg="mod">
          <ac:chgData name="Céline Dizier" userId="c17f513e-d4f9-4143-b659-c6cf3732e9c3" providerId="ADAL" clId="{F2140F91-F54C-4EE8-9A3C-E3225CBB10FE}" dt="2025-12-16T14:20:29.686" v="9" actId="20577"/>
          <ac:spMkLst>
            <pc:docMk/>
            <pc:sldMk cId="0" sldId="256"/>
            <ac:spMk id="205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58588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49FC-2CAC-48DD-9A96-EE2C07027D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15F08D-4375-4244-AFCF-BF30A5C4AC98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64DF6B-FB3B-4DA7-B97D-387EF7E67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36428B-0634-4473-8EA1-AB809A36FE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098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270" y="6966506"/>
            <a:ext cx="27251025" cy="7134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5" y="14584008"/>
            <a:ext cx="27251025" cy="236556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1953-264F-48E1-820B-7FEF0C4CEC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4C22C-0662-4CFC-90EF-C1FEF4F29E93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543BBD-A55E-4D6B-B3DF-FE79C847C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912DE3-F983-4D98-B8E0-730F0971F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1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8" y="7290694"/>
            <a:ext cx="6811962" cy="309490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5" y="7290694"/>
            <a:ext cx="20286663" cy="309490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F118A-933A-401E-8FAE-20BF5022A2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AB8E90-5141-4360-ADF7-A4DE507A89BC}"/>
              </a:ext>
            </a:extLst>
          </p:cNvPr>
          <p:cNvGrpSpPr/>
          <p:nvPr userDrawn="1"/>
        </p:nvGrpSpPr>
        <p:grpSpPr>
          <a:xfrm>
            <a:off x="0" y="-630186"/>
            <a:ext cx="30279975" cy="6485254"/>
            <a:chOff x="0" y="-2025"/>
            <a:chExt cx="30279975" cy="6485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E3AA5E-DD3A-49E8-AFF6-135939DFA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4F93A5-C13C-4D6B-AA47-5811AE2C5D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48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52947-F3F7-4C9D-88C1-ADF2B9600F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BD9702-EA7E-46C0-B7AE-F4F9DDE75EF7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2B5318-AF49-459D-B882-5584ED6E0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2E361D-0F9E-403F-8A04-FF8C17479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83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1B99A-0480-446F-ACD5-38B0027F5B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6A5878-380C-4EF8-A5C4-202ED9FC2C03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A28212-7B9D-4D83-8E4F-1324AF257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2F8C56-304A-48E7-9A05-05053F25F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41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5" y="14683344"/>
            <a:ext cx="13549313" cy="235563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14683344"/>
            <a:ext cx="13549312" cy="235563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1E996E0-1439-476B-A426-77EEF313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B09BB19-C0FB-4576-B275-12D94F78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244FDA5-075F-42B8-B422-FAD9946C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D5A9046-7D1C-4E98-993F-DF2B9FE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65038-2833-41C8-82DE-0F184D44B59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10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7227767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4" y="15106530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5" y="19460046"/>
            <a:ext cx="13377863" cy="18779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51323" y="15106530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8" y="19460046"/>
            <a:ext cx="13384212" cy="18779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3B65-04E9-4EE5-B006-8900CC9105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BF59D9-6650-446A-B0E0-5EF98E85C52A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A3888F-964E-484E-8423-76A21396D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57E744-CE45-4CD7-BB92-97AE11794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8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950" y="7722742"/>
            <a:ext cx="27251025" cy="7134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070E5-3E23-48E9-9867-6C4E86DE87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750F39-DE77-4E45-B1A5-6D0E8BA86281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B02163-6094-4D88-8F8A-3B64B7001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F95EBE-B43C-4FA8-9535-46848D98F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16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AD7F8-B5FF-421E-96E8-10CD2D0AA7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6445E-5750-4968-87BA-97139257F9F6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D63E11-F895-4D1C-B788-5E13B350C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D2196C-BDDC-49B5-B4A4-2071F11B4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850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4" y="7227767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7227767"/>
            <a:ext cx="16927512" cy="31011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5" y="15225593"/>
            <a:ext cx="9961563" cy="2301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932C-AF1F-4060-809D-1FF96710EE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FEA0A3-1F5B-40C6-A87D-D8320F812B7E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1E2BCF-7E42-4C2E-90F3-3608294F2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56E897-AB77-450A-B5B2-BBA75876D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1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7482" y="7400071"/>
            <a:ext cx="18167350" cy="2568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3" y="33504188"/>
            <a:ext cx="18167350" cy="502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48DE-6C1B-4322-8CE2-FA18ABFE97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5BE17E-6FB8-41F7-A6CD-2B69B5BBC153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F2BD1F-B159-4E8E-86BA-34786F3BA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8BEE0A-ACC4-4E26-B5AC-AF3C19334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34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561" tIns="208780" rIns="417561" bIns="2087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561" tIns="208780" rIns="417561" bIns="208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842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561" tIns="208780" rIns="417561" bIns="208780" numCol="1" anchor="t" anchorCtr="0" compatLnSpc="1">
            <a:prstTxWarp prst="textNoShape">
              <a:avLst/>
            </a:prstTxWarp>
          </a:bodyPr>
          <a:lstStyle>
            <a:lvl1pPr defTabSz="4176713" eaLnBrk="1" hangingPunct="1">
              <a:defRPr sz="6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84238"/>
            <a:ext cx="95885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561" tIns="208780" rIns="417561" bIns="208780" numCol="1" anchor="t" anchorCtr="0" compatLnSpc="1">
            <a:prstTxWarp prst="textNoShape">
              <a:avLst/>
            </a:prstTxWarp>
          </a:bodyPr>
          <a:lstStyle>
            <a:lvl1pPr algn="ctr" defTabSz="4176713" eaLnBrk="1" hangingPunct="1">
              <a:defRPr sz="6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842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561" tIns="208780" rIns="417561" bIns="208780" numCol="1" anchor="t" anchorCtr="0" compatLnSpc="1">
            <a:prstTxWarp prst="textNoShape">
              <a:avLst/>
            </a:prstTxWarp>
          </a:bodyPr>
          <a:lstStyle>
            <a:lvl1pPr algn="r" defTabSz="4176713" eaLnBrk="1" hangingPunct="1">
              <a:defRPr sz="6400" smtClean="0"/>
            </a:lvl1pPr>
          </a:lstStyle>
          <a:p>
            <a:pPr>
              <a:defRPr/>
            </a:pPr>
            <a:fld id="{7B065038-2833-41C8-82DE-0F184D44B5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CD553E-CDE4-49D6-9BA9-8F393F6EB472}"/>
              </a:ext>
            </a:extLst>
          </p:cNvPr>
          <p:cNvGrpSpPr/>
          <p:nvPr userDrawn="1"/>
        </p:nvGrpSpPr>
        <p:grpSpPr>
          <a:xfrm>
            <a:off x="0" y="-2025"/>
            <a:ext cx="30279975" cy="6485254"/>
            <a:chOff x="0" y="-2025"/>
            <a:chExt cx="30279975" cy="6485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CC513D-CB4F-4583-BB7F-B37AB9DEE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9" t="39635" r="10009" b="12210"/>
            <a:stretch/>
          </p:blipFill>
          <p:spPr>
            <a:xfrm>
              <a:off x="0" y="-2025"/>
              <a:ext cx="30279975" cy="64852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6489D0-9034-4DB8-8928-E8F14F1E1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90"/>
            <a:stretch/>
          </p:blipFill>
          <p:spPr>
            <a:xfrm>
              <a:off x="361822" y="319327"/>
              <a:ext cx="4021299" cy="236285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2pPr>
      <a:lvl3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3pPr>
      <a:lvl4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4pPr>
      <a:lvl5pPr algn="ctr" defTabSz="4176713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4176713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66863" indent="-1566863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6513" algn="l" defTabSz="417671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cs typeface="+mn-cs"/>
        </a:defRPr>
      </a:lvl2pPr>
      <a:lvl3pPr marL="5221288" indent="-1044575" algn="l" defTabSz="41767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cs typeface="+mn-cs"/>
        </a:defRPr>
      </a:lvl3pPr>
      <a:lvl4pPr marL="7308850" indent="-1044575" algn="l" defTabSz="4176713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cs typeface="+mn-cs"/>
        </a:defRPr>
      </a:lvl4pPr>
      <a:lvl5pPr marL="9396413" indent="-1042988" algn="l" defTabSz="4176713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5pPr>
      <a:lvl6pPr marL="98536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6pPr>
      <a:lvl7pPr marL="103108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7pPr>
      <a:lvl8pPr marL="107680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8pPr>
      <a:lvl9pPr marL="11225213" indent="-1042988" algn="l" defTabSz="4176713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2"/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43069" y="41856874"/>
            <a:ext cx="28993831" cy="8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1" tIns="45711" rIns="91421" bIns="45711" anchor="t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767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en-US" sz="5000" b="1" dirty="0">
                <a:solidFill>
                  <a:srgbClr val="60728F"/>
                </a:solidFill>
                <a:latin typeface="+mj-lt"/>
                <a:cs typeface="Arial"/>
              </a:rPr>
              <a:t>CIRED 2026 BRUSSELS WORKSHOP – </a:t>
            </a:r>
            <a:r>
              <a:rPr lang="en-GB" altLang="en-US" sz="5000" b="1" dirty="0">
                <a:solidFill>
                  <a:srgbClr val="60728F"/>
                </a:solidFill>
                <a:latin typeface="+mj-lt"/>
                <a:cs typeface="Arial"/>
              </a:rPr>
              <a:t>Paper</a:t>
            </a:r>
            <a:r>
              <a:rPr lang="fr-BE" altLang="en-US" sz="5000" b="1" dirty="0">
                <a:solidFill>
                  <a:srgbClr val="60728F"/>
                </a:solidFill>
                <a:latin typeface="+mj-lt"/>
                <a:cs typeface="Arial"/>
              </a:rPr>
              <a:t> n° XXXX </a:t>
            </a:r>
            <a:r>
              <a:rPr lang="fr-BE" altLang="en-US" sz="3600" b="1" dirty="0">
                <a:solidFill>
                  <a:srgbClr val="60728F"/>
                </a:solidFill>
                <a:latin typeface="+mj-lt"/>
                <a:cs typeface="Arial"/>
              </a:rPr>
              <a:t>(Insert 4-digit </a:t>
            </a:r>
            <a:r>
              <a:rPr lang="fr-BE" altLang="en-US" sz="3600" b="1" dirty="0" err="1">
                <a:solidFill>
                  <a:srgbClr val="60728F"/>
                </a:solidFill>
                <a:latin typeface="+mj-lt"/>
                <a:cs typeface="Arial"/>
              </a:rPr>
              <a:t>number</a:t>
            </a:r>
            <a:r>
              <a:rPr lang="fr-BE" altLang="en-US" sz="3600" b="1" dirty="0">
                <a:solidFill>
                  <a:srgbClr val="60728F"/>
                </a:solidFill>
                <a:latin typeface="+mj-lt"/>
                <a:cs typeface="Arial"/>
              </a:rPr>
              <a:t> of </a:t>
            </a:r>
            <a:r>
              <a:rPr lang="fr-BE" altLang="en-US" sz="3600" b="1" dirty="0" err="1">
                <a:solidFill>
                  <a:srgbClr val="60728F"/>
                </a:solidFill>
                <a:latin typeface="+mj-lt"/>
                <a:cs typeface="Arial"/>
              </a:rPr>
              <a:t>your</a:t>
            </a:r>
            <a:r>
              <a:rPr lang="fr-BE" altLang="en-US" sz="3600" b="1" dirty="0">
                <a:solidFill>
                  <a:srgbClr val="60728F"/>
                </a:solidFill>
                <a:latin typeface="+mj-lt"/>
                <a:cs typeface="Arial"/>
              </a:rPr>
              <a:t> </a:t>
            </a:r>
            <a:r>
              <a:rPr lang="fr-BE" altLang="en-US" sz="3600" b="1" dirty="0" err="1">
                <a:solidFill>
                  <a:srgbClr val="60728F"/>
                </a:solidFill>
                <a:latin typeface="+mj-lt"/>
                <a:cs typeface="Arial"/>
              </a:rPr>
              <a:t>paper</a:t>
            </a:r>
            <a:r>
              <a:rPr lang="fr-BE" altLang="en-US" sz="3600" b="1" dirty="0">
                <a:solidFill>
                  <a:srgbClr val="60728F"/>
                </a:solidFill>
                <a:latin typeface="+mj-lt"/>
                <a:cs typeface="Arial"/>
              </a:rPr>
              <a:t>)</a:t>
            </a:r>
            <a:r>
              <a:rPr lang="fr-BE" altLang="en-US" sz="3600" b="1" dirty="0">
                <a:solidFill>
                  <a:srgbClr val="60728F"/>
                </a:solidFill>
                <a:cs typeface="Arial"/>
              </a:rPr>
              <a:t> </a:t>
            </a:r>
            <a:r>
              <a:rPr lang="fr-BE" altLang="en-US" sz="5000" b="1" dirty="0">
                <a:solidFill>
                  <a:srgbClr val="60728F"/>
                </a:solidFill>
                <a:latin typeface="+mj-lt"/>
                <a:cs typeface="Arial"/>
              </a:rPr>
              <a:t>– </a:t>
            </a:r>
            <a:r>
              <a:rPr lang="fr-BE" altLang="en-US" sz="5000" b="1" dirty="0" err="1">
                <a:solidFill>
                  <a:srgbClr val="60728F"/>
                </a:solidFill>
                <a:latin typeface="+mj-lt"/>
                <a:cs typeface="Arial"/>
              </a:rPr>
              <a:t>Theme</a:t>
            </a:r>
            <a:r>
              <a:rPr lang="fr-BE" altLang="en-US" sz="5000" b="1" dirty="0">
                <a:solidFill>
                  <a:srgbClr val="60728F"/>
                </a:solidFill>
                <a:latin typeface="+mj-lt"/>
                <a:cs typeface="Arial"/>
              </a:rPr>
              <a:t> </a:t>
            </a:r>
            <a:r>
              <a:rPr lang="fr-BE" altLang="en-US" sz="5000" b="1" dirty="0" err="1">
                <a:solidFill>
                  <a:srgbClr val="60728F"/>
                </a:solidFill>
                <a:latin typeface="+mj-lt"/>
                <a:cs typeface="Arial"/>
              </a:rPr>
              <a:t>n°Y</a:t>
            </a:r>
            <a:endParaRPr lang="fr-FR" altLang="en-US" sz="5000" b="1" dirty="0">
              <a:solidFill>
                <a:srgbClr val="60728F"/>
              </a:solidFill>
              <a:latin typeface="+mj-lt"/>
              <a:cs typeface="Arial"/>
            </a:endParaRPr>
          </a:p>
        </p:txBody>
      </p:sp>
      <p:sp>
        <p:nvSpPr>
          <p:cNvPr id="2051" name="Rectangle 49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08896" y="4914430"/>
            <a:ext cx="28662179" cy="4345337"/>
          </a:xfrm>
        </p:spPr>
        <p:txBody>
          <a:bodyPr anchor="t"/>
          <a:lstStyle/>
          <a:p>
            <a:pPr eaLnBrk="1" hangingPunct="1"/>
            <a:r>
              <a:rPr lang="en-GB" altLang="en-US" sz="11500" b="1" dirty="0">
                <a:solidFill>
                  <a:srgbClr val="60728F"/>
                </a:solidFill>
              </a:rPr>
              <a:t>How to Make a Great Poster*</a:t>
            </a:r>
            <a:br>
              <a:rPr lang="en-GB" altLang="en-US" sz="14400" b="1" dirty="0">
                <a:solidFill>
                  <a:srgbClr val="60728F"/>
                </a:solidFill>
              </a:rPr>
            </a:br>
            <a:r>
              <a:rPr lang="en-GB" altLang="en-US" sz="5000" dirty="0"/>
              <a:t>(*replace this sentence by the number and the title of your paper )</a:t>
            </a:r>
            <a:br>
              <a:rPr lang="en-GB" altLang="en-US" sz="5000" dirty="0"/>
            </a:br>
            <a:br>
              <a:rPr lang="en-GB" altLang="en-US" sz="1000" dirty="0"/>
            </a:br>
            <a:br>
              <a:rPr lang="en-GB" altLang="en-US" sz="1000" dirty="0"/>
            </a:br>
            <a:r>
              <a:rPr lang="en-GB" altLang="en-US" sz="5000"/>
              <a:t>First name </a:t>
            </a:r>
            <a:r>
              <a:rPr lang="en-GB" altLang="en-US" sz="5000" dirty="0"/>
              <a:t>Family name               </a:t>
            </a:r>
            <a:r>
              <a:rPr lang="en-GB" altLang="en-US" sz="5000"/>
              <a:t>First name </a:t>
            </a:r>
            <a:r>
              <a:rPr lang="en-GB" altLang="en-US" sz="5000" dirty="0"/>
              <a:t>Family name          </a:t>
            </a:r>
            <a:r>
              <a:rPr lang="en-GB" altLang="en-US" sz="5000"/>
              <a:t>First name </a:t>
            </a:r>
            <a:r>
              <a:rPr lang="en-GB" altLang="en-US" sz="5000" dirty="0"/>
              <a:t>Family name </a:t>
            </a:r>
            <a:br>
              <a:rPr lang="en-GB" altLang="en-US" sz="5000" dirty="0"/>
            </a:br>
            <a:r>
              <a:rPr lang="en-GB" altLang="en-US" sz="5000" dirty="0"/>
              <a:t> Affiliation, Country                           Affiliation, Country                    Affiliation, Country</a:t>
            </a:r>
            <a:endParaRPr lang="fr-FR" altLang="en-US" sz="5000" dirty="0"/>
          </a:p>
        </p:txBody>
      </p:sp>
      <p:sp>
        <p:nvSpPr>
          <p:cNvPr id="2052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949881" y="11198435"/>
            <a:ext cx="13549313" cy="21842886"/>
          </a:xfrm>
          <a:noFill/>
        </p:spPr>
        <p:txBody>
          <a:bodyPr>
            <a:spAutoFit/>
          </a:bodyPr>
          <a:lstStyle/>
          <a:p>
            <a:pPr algn="just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fr-BE" altLang="en-US" sz="6000" b="1" dirty="0">
                <a:solidFill>
                  <a:srgbClr val="60728F"/>
                </a:solidFill>
              </a:rPr>
              <a:t>Introduction of </a:t>
            </a:r>
            <a:r>
              <a:rPr lang="fr-BE" altLang="en-US" sz="6000" b="1" dirty="0" err="1">
                <a:solidFill>
                  <a:srgbClr val="60728F"/>
                </a:solidFill>
              </a:rPr>
              <a:t>Your</a:t>
            </a:r>
            <a:r>
              <a:rPr lang="fr-BE" altLang="en-US" sz="6000" b="1" dirty="0">
                <a:solidFill>
                  <a:srgbClr val="60728F"/>
                </a:solidFill>
              </a:rPr>
              <a:t> Work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A poster should not contain too many text elements: don’t overload your poster with text. Avoid for instance to simply present large copies - i.e. A1 or A2 format - of your original paper.</a:t>
            </a:r>
          </a:p>
          <a:p>
            <a:pPr algn="just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en-US" altLang="en-US" sz="6000" b="1" dirty="0">
                <a:solidFill>
                  <a:srgbClr val="60728F"/>
                </a:solidFill>
              </a:rPr>
              <a:t>Methods of Your Work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Pictures, photographs, figures, graphics, 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workflow diagrams etc. are usually easier 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and more visually appealing, rather than long 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text blocks. Use </a:t>
            </a:r>
            <a:r>
              <a:rPr lang="en-US" altLang="en-US" sz="5000" dirty="0" err="1"/>
              <a:t>colours</a:t>
            </a:r>
            <a:r>
              <a:rPr lang="en-US" altLang="en-US" sz="5000" dirty="0"/>
              <a:t>! </a:t>
            </a:r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marL="0" algn="just" eaLnBrk="1" hangingPunct="1">
              <a:buFontTx/>
              <a:buNone/>
            </a:pPr>
            <a:endParaRPr lang="en-US" altLang="en-US" sz="5000" dirty="0"/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When you use text, it is better not to use 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smaller font sizes than the smallest ones 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used in this template (Arial : 50 points). Your 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poster must be legible from a 5m distance.</a:t>
            </a:r>
          </a:p>
        </p:txBody>
      </p:sp>
      <p:sp>
        <p:nvSpPr>
          <p:cNvPr id="2053" name="Rectangle 50"/>
          <p:cNvSpPr>
            <a:spLocks noGrp="1" noChangeArrowheads="1"/>
          </p:cNvSpPr>
          <p:nvPr>
            <p:ph type="body" sz="half" idx="2"/>
          </p:nvPr>
        </p:nvSpPr>
        <p:spPr>
          <a:xfrm>
            <a:off x="15780781" y="11179126"/>
            <a:ext cx="13549312" cy="26123713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fr-BE" altLang="en-US" sz="6000" b="1" dirty="0">
                <a:solidFill>
                  <a:srgbClr val="60728F"/>
                </a:solidFill>
              </a:rPr>
              <a:t>Results of </a:t>
            </a:r>
            <a:r>
              <a:rPr lang="fr-BE" altLang="en-US" sz="6000" b="1" dirty="0" err="1">
                <a:solidFill>
                  <a:srgbClr val="60728F"/>
                </a:solidFill>
              </a:rPr>
              <a:t>Your</a:t>
            </a:r>
            <a:r>
              <a:rPr lang="fr-BE" altLang="en-US" sz="6000" b="1" dirty="0">
                <a:solidFill>
                  <a:srgbClr val="60728F"/>
                </a:solidFill>
              </a:rPr>
              <a:t> Work</a:t>
            </a:r>
          </a:p>
          <a:p>
            <a:pPr algn="just" eaLnBrk="1" hangingPunct="1">
              <a:buFontTx/>
              <a:buNone/>
            </a:pPr>
            <a:endParaRPr lang="fr-BE" altLang="en-US" sz="6000" b="1" dirty="0"/>
          </a:p>
          <a:p>
            <a:pPr algn="just" eaLnBrk="1" hangingPunct="1">
              <a:buFontTx/>
              <a:buNone/>
            </a:pPr>
            <a:endParaRPr lang="fr-BE" altLang="en-US" sz="6000" b="1" dirty="0"/>
          </a:p>
          <a:p>
            <a:pPr algn="just" eaLnBrk="1" hangingPunct="1">
              <a:buFontTx/>
              <a:buNone/>
            </a:pPr>
            <a:endParaRPr lang="fr-BE" altLang="en-US" sz="6000" b="1" dirty="0"/>
          </a:p>
          <a:p>
            <a:pPr algn="just" eaLnBrk="1" hangingPunct="1">
              <a:buFontTx/>
              <a:buNone/>
            </a:pPr>
            <a:endParaRPr lang="fr-BE" altLang="en-US" sz="6000" b="1" dirty="0"/>
          </a:p>
          <a:p>
            <a:pPr algn="just" eaLnBrk="1" hangingPunct="1">
              <a:buFontTx/>
              <a:buNone/>
            </a:pPr>
            <a:endParaRPr lang="fr-BE" altLang="en-US" sz="6000" b="1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Indicate at least the keywords or the 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dirty="0"/>
              <a:t>strongest messages, regarding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5000" dirty="0"/>
              <a:t>The context and the objectives of your work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5000" dirty="0"/>
              <a:t>The approach or followed methodology</a:t>
            </a: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5000" dirty="0"/>
              <a:t>The major results and conclusions</a:t>
            </a:r>
            <a:endParaRPr lang="fr-FR" altLang="en-US" sz="5000" dirty="0"/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</a:pPr>
            <a:r>
              <a:rPr lang="fr-FR" altLang="en-US" sz="5000" dirty="0"/>
              <a:t>Future perspective</a:t>
            </a:r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en-US" altLang="en-US" sz="5000" dirty="0"/>
          </a:p>
          <a:p>
            <a:pPr marL="0" algn="just" eaLnBrk="1" hangingPunct="1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US" altLang="en-US" sz="5000" b="1" dirty="0"/>
              <a:t>It is mandatory to use the template as printing format (A0 : </a:t>
            </a:r>
            <a:r>
              <a:rPr lang="fr-BE" sz="5000" b="1" dirty="0"/>
              <a:t>84,1 x 118,9 cm</a:t>
            </a:r>
            <a:r>
              <a:rPr lang="en-US" altLang="en-US" sz="5000" b="1" dirty="0"/>
              <a:t>). </a:t>
            </a:r>
            <a:r>
              <a:rPr lang="en-US" altLang="en-US" sz="5000" dirty="0"/>
              <a:t>Using several A4/Letter or Legal sheets on your poster board will not be allowed.</a:t>
            </a:r>
          </a:p>
          <a:p>
            <a:pPr algn="just" eaLnBrk="1" hangingPunct="1">
              <a:buFontTx/>
              <a:buNone/>
            </a:pPr>
            <a:endParaRPr lang="en-US" altLang="en-US" sz="5000" dirty="0"/>
          </a:p>
          <a:p>
            <a:pPr algn="just" eaLnBrk="1" hangingPunct="1"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en-US" altLang="en-US" sz="6000" b="1" dirty="0">
                <a:solidFill>
                  <a:srgbClr val="60728F"/>
                </a:solidFill>
              </a:rPr>
              <a:t>Conclusions</a:t>
            </a:r>
          </a:p>
          <a:p>
            <a:pPr algn="just" eaLnBrk="1" hangingPunct="1">
              <a:buFontTx/>
              <a:buNone/>
            </a:pPr>
            <a:r>
              <a:rPr lang="fr-BE" altLang="en-US" sz="5000" b="1" dirty="0"/>
              <a:t>A </a:t>
            </a:r>
            <a:r>
              <a:rPr lang="fr-BE" altLang="en-US" sz="5000" b="1" dirty="0" err="1"/>
              <a:t>great</a:t>
            </a:r>
            <a:r>
              <a:rPr lang="fr-BE" altLang="en-US" sz="5000" b="1" dirty="0"/>
              <a:t> poster has to </a:t>
            </a:r>
            <a:r>
              <a:rPr lang="fr-BE" altLang="en-US" sz="5000" b="1" dirty="0" err="1"/>
              <a:t>be</a:t>
            </a:r>
            <a:r>
              <a:rPr lang="fr-BE" altLang="en-US" sz="5000" b="1" dirty="0"/>
              <a:t> </a:t>
            </a:r>
            <a:r>
              <a:rPr lang="fr-BE" altLang="en-US" sz="5000" b="1" dirty="0" err="1"/>
              <a:t>readable</a:t>
            </a:r>
            <a:r>
              <a:rPr lang="fr-BE" altLang="en-US" sz="5000" b="1" dirty="0"/>
              <a:t>, </a:t>
            </a:r>
            <a:r>
              <a:rPr lang="fr-BE" altLang="en-US" sz="5000" b="1" dirty="0" err="1"/>
              <a:t>legible</a:t>
            </a:r>
            <a:r>
              <a:rPr lang="fr-BE" altLang="en-US" sz="5000" b="1" dirty="0"/>
              <a:t>,</a:t>
            </a:r>
          </a:p>
          <a:p>
            <a:pPr algn="just" eaLnBrk="1" hangingPunct="1">
              <a:buFontTx/>
              <a:buNone/>
            </a:pPr>
            <a:r>
              <a:rPr lang="fr-BE" altLang="en-US" sz="5000" b="1" dirty="0" err="1"/>
              <a:t>well-organised</a:t>
            </a:r>
            <a:r>
              <a:rPr lang="fr-BE" altLang="en-US" sz="5000" b="1" dirty="0"/>
              <a:t> and succinct.</a:t>
            </a:r>
            <a:endParaRPr lang="fr-FR" altLang="en-US" sz="5000" b="1" dirty="0"/>
          </a:p>
        </p:txBody>
      </p:sp>
      <p:pic>
        <p:nvPicPr>
          <p:cNvPr id="2054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28" y="33859283"/>
            <a:ext cx="5671783" cy="410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 descr="Une image contenant texte, Police, capture d’écran, blanc&#10;&#10;Le contenu généré par l’IA peut être incorrect.">
            <a:extLst>
              <a:ext uri="{FF2B5EF4-FFF2-40B4-BE49-F238E27FC236}">
                <a16:creationId xmlns:a16="http://schemas.microsoft.com/office/drawing/2014/main" id="{34D90134-DD07-9C55-A2B6-F00C1C0561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279975" cy="4896336"/>
          </a:xfrm>
          <a:prstGeom prst="rect">
            <a:avLst/>
          </a:prstGeom>
        </p:spPr>
      </p:pic>
      <p:pic>
        <p:nvPicPr>
          <p:cNvPr id="8" name="Picture 61" descr="MCj02167560000[1]">
            <a:extLst>
              <a:ext uri="{FF2B5EF4-FFF2-40B4-BE49-F238E27FC236}">
                <a16:creationId xmlns:a16="http://schemas.microsoft.com/office/drawing/2014/main" id="{9B514E58-71AB-263B-2866-848A54E2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90" y="22766840"/>
            <a:ext cx="54530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4" descr="MCj03434590000[1]">
            <a:extLst>
              <a:ext uri="{FF2B5EF4-FFF2-40B4-BE49-F238E27FC236}">
                <a16:creationId xmlns:a16="http://schemas.microsoft.com/office/drawing/2014/main" id="{7DE90EB3-1505-ECD2-3FFF-6DBC1DDEB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04" y="22766840"/>
            <a:ext cx="538797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5" descr="MCj03106200000[1]">
            <a:extLst>
              <a:ext uri="{FF2B5EF4-FFF2-40B4-BE49-F238E27FC236}">
                <a16:creationId xmlns:a16="http://schemas.microsoft.com/office/drawing/2014/main" id="{8E2597F5-ECC4-1B85-422C-767A74BE6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243" y="12640791"/>
            <a:ext cx="8183562" cy="79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_poster_Workshop">
  <a:themeElements>
    <a:clrScheme name="template_poster_Worksh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ster_Worksh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poster_Worksh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ster_Worksho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ster_Worksho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ster_Worksho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ster_Worksho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ster_Worksho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ster_Worksho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ster_Worksho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ster_Worksho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ster_Worksho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ster_Worksho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ster_Worksho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233d4-96aa-4331-b16e-347432957677">
      <Terms xmlns="http://schemas.microsoft.com/office/infopath/2007/PartnerControls"/>
    </lcf76f155ced4ddcb4097134ff3c332f>
    <TaxCatchAll xmlns="da5253a5-2523-4c2a-9dbc-3e5f34a417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DA90E3042874AADB70B01BFFE6947" ma:contentTypeVersion="12" ma:contentTypeDescription="Crée un document." ma:contentTypeScope="" ma:versionID="e953bc233424691adb4b804776bb7e89">
  <xsd:schema xmlns:xsd="http://www.w3.org/2001/XMLSchema" xmlns:xs="http://www.w3.org/2001/XMLSchema" xmlns:p="http://schemas.microsoft.com/office/2006/metadata/properties" xmlns:ns2="62c233d4-96aa-4331-b16e-347432957677" xmlns:ns3="da5253a5-2523-4c2a-9dbc-3e5f34a4174e" targetNamespace="http://schemas.microsoft.com/office/2006/metadata/properties" ma:root="true" ma:fieldsID="8114f9a5e0d20aa55f5175519c0c1a02" ns2:_="" ns3:_="">
    <xsd:import namespace="62c233d4-96aa-4331-b16e-347432957677"/>
    <xsd:import namespace="da5253a5-2523-4c2a-9dbc-3e5f34a41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233d4-96aa-4331-b16e-3474329576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48412fd1-0c48-45ef-890d-778d2923f0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253a5-2523-4c2a-9dbc-3e5f34a4174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ed4046f-a8aa-4f54-b014-0f3a381b4966}" ma:internalName="TaxCatchAll" ma:showField="CatchAllData" ma:web="da5253a5-2523-4c2a-9dbc-3e5f34a41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827C8-3B0D-45A2-9F91-B150761CFE8C}">
  <ds:schemaRefs>
    <ds:schemaRef ds:uri="http://schemas.microsoft.com/office/2006/metadata/properties"/>
    <ds:schemaRef ds:uri="http://schemas.microsoft.com/office/infopath/2007/PartnerControls"/>
    <ds:schemaRef ds:uri="5b3a2440-fb45-4dfc-a7da-9489edc1e5bd"/>
    <ds:schemaRef ds:uri="15707548-7693-46bc-a483-64a2c2f8a996"/>
    <ds:schemaRef ds:uri="31af5b9d-5c5e-48d0-98c5-affe1f8e5bd9"/>
    <ds:schemaRef ds:uri="207b8a46-e0be-4144-911e-dbce4cbd9b4a"/>
    <ds:schemaRef ds:uri="62c233d4-96aa-4331-b16e-347432957677"/>
    <ds:schemaRef ds:uri="da5253a5-2523-4c2a-9dbc-3e5f34a4174e"/>
  </ds:schemaRefs>
</ds:datastoreItem>
</file>

<file path=customXml/itemProps2.xml><?xml version="1.0" encoding="utf-8"?>
<ds:datastoreItem xmlns:ds="http://schemas.openxmlformats.org/officeDocument/2006/customXml" ds:itemID="{6C92A59A-1788-4E57-8E5A-C97C8B9C57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99D27D-F087-4AB2-BD6B-BF0E21C16E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</Words>
  <Application>Microsoft Office PowerPoint</Application>
  <PresentationFormat>Personnalisé</PresentationFormat>
  <Paragraphs>43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Arial</vt:lpstr>
      <vt:lpstr>template_poster_Workshop</vt:lpstr>
      <vt:lpstr>How to Make a Great Poster* (*replace this sentence by the number and the title of your paper )   First name Family name               First name Family name          First name Family name   Affiliation, Country                           Affiliation, Country                    Affiliation, Country</vt:lpstr>
    </vt:vector>
  </TitlesOfParts>
  <Company>AIM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AIM</dc:creator>
  <cp:lastModifiedBy>Louisa Kara</cp:lastModifiedBy>
  <cp:revision>73</cp:revision>
  <dcterms:created xsi:type="dcterms:W3CDTF">2010-03-25T15:31:07Z</dcterms:created>
  <dcterms:modified xsi:type="dcterms:W3CDTF">2025-12-16T14:23:13Z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0x01010044ADA90E3042874AADB70B01BFFE6947</vt:lpwstr>
  </property>
  <property fmtid="{D5CDD505-2E9C-101B-9397-08002B2CF9AE}" pid="3" name="MediaServiceImageTags">
    <vt:lpwstr/>
  </property>
  <property fmtid="{D5CDD505-2E9C-101B-9397-08002B2CF9AE}" pid="4" name="Order">
    <vt:r8>4900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igrationSourceID">
    <vt:lpwstr>1pSUVP70hTexKUA720D_uTUPdPEKpfx3d</vt:lpwstr>
  </property>
  <property fmtid="{D5CDD505-2E9C-101B-9397-08002B2CF9AE}" pid="8" name="ComplianceAssetId">
    <vt:lpwstr/>
  </property>
</Properties>
</file>