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6858000" cy="9144000"/>
  <p:embeddedFontLst>
    <p:embeddedFont>
      <p:font typeface="DM Sans" pitchFamily="2" charset="0"/>
      <p:regular r:id="rId9"/>
      <p:bold r:id="rId10"/>
      <p:italic r:id="rId11"/>
      <p:boldItalic r:id="rId12"/>
    </p:embeddedFont>
    <p:embeddedFont>
      <p:font typeface="DM Sans Bold" panose="020B0604020202020204" charset="0"/>
      <p:bold r:id="rId13"/>
    </p:embeddedFont>
    <p:embeddedFont>
      <p:font typeface="DM Sans Regular" charset="0"/>
      <p:regular r:id="rId14"/>
    </p:embeddedFont>
  </p:embeddedFont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EFC61E4-DABD-54BD-2533-F6CD17EC06C3}" name="Louisa Kara" initials="LK" userId="S::l.kara@aim-association.org::bfb31076-1810-4e28-8481-5563c0dbb5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DFDD"/>
    <a:srgbClr val="FFFFFF"/>
    <a:srgbClr val="FAB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0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a Kara" userId="bfb31076-1810-4e28-8481-5563c0dbb578" providerId="ADAL" clId="{07B07F87-3E18-4F3C-B52A-AF75E52E69CD}"/>
    <pc:docChg chg="undo custSel addSld delSld modSld modMainMaster">
      <pc:chgData name="Louisa Kara" userId="bfb31076-1810-4e28-8481-5563c0dbb578" providerId="ADAL" clId="{07B07F87-3E18-4F3C-B52A-AF75E52E69CD}" dt="2025-12-15T10:26:34.257" v="922" actId="20577"/>
      <pc:docMkLst>
        <pc:docMk/>
      </pc:docMkLst>
      <pc:sldChg chg="modSp mod">
        <pc:chgData name="Louisa Kara" userId="bfb31076-1810-4e28-8481-5563c0dbb578" providerId="ADAL" clId="{07B07F87-3E18-4F3C-B52A-AF75E52E69CD}" dt="2025-12-15T10:17:06.068" v="48" actId="20577"/>
        <pc:sldMkLst>
          <pc:docMk/>
          <pc:sldMk cId="2439158455" sldId="256"/>
        </pc:sldMkLst>
        <pc:spChg chg="mod">
          <ac:chgData name="Louisa Kara" userId="bfb31076-1810-4e28-8481-5563c0dbb578" providerId="ADAL" clId="{07B07F87-3E18-4F3C-B52A-AF75E52E69CD}" dt="2025-12-15T10:17:06.068" v="48" actId="20577"/>
          <ac:spMkLst>
            <pc:docMk/>
            <pc:sldMk cId="2439158455" sldId="256"/>
            <ac:spMk id="4" creationId="{DB31017C-685E-4E28-9593-C16B19531AD3}"/>
          </ac:spMkLst>
        </pc:spChg>
      </pc:sldChg>
      <pc:sldChg chg="modSp mod">
        <pc:chgData name="Louisa Kara" userId="bfb31076-1810-4e28-8481-5563c0dbb578" providerId="ADAL" clId="{07B07F87-3E18-4F3C-B52A-AF75E52E69CD}" dt="2025-12-15T10:26:34.257" v="922" actId="20577"/>
        <pc:sldMkLst>
          <pc:docMk/>
          <pc:sldMk cId="1595195613" sldId="257"/>
        </pc:sldMkLst>
        <pc:spChg chg="mod">
          <ac:chgData name="Louisa Kara" userId="bfb31076-1810-4e28-8481-5563c0dbb578" providerId="ADAL" clId="{07B07F87-3E18-4F3C-B52A-AF75E52E69CD}" dt="2025-12-15T10:21:52.227" v="274" actId="20577"/>
          <ac:spMkLst>
            <pc:docMk/>
            <pc:sldMk cId="1595195613" sldId="257"/>
            <ac:spMk id="2" creationId="{B459ABE2-D88A-41D4-A464-C2CF8856C060}"/>
          </ac:spMkLst>
        </pc:spChg>
        <pc:spChg chg="mod">
          <ac:chgData name="Louisa Kara" userId="bfb31076-1810-4e28-8481-5563c0dbb578" providerId="ADAL" clId="{07B07F87-3E18-4F3C-B52A-AF75E52E69CD}" dt="2025-12-15T10:26:34.257" v="922" actId="20577"/>
          <ac:spMkLst>
            <pc:docMk/>
            <pc:sldMk cId="1595195613" sldId="257"/>
            <ac:spMk id="3" creationId="{9298FB68-40B6-4EBD-A63C-2547FB01E2DF}"/>
          </ac:spMkLst>
        </pc:spChg>
        <pc:spChg chg="mod">
          <ac:chgData name="Louisa Kara" userId="bfb31076-1810-4e28-8481-5563c0dbb578" providerId="ADAL" clId="{07B07F87-3E18-4F3C-B52A-AF75E52E69CD}" dt="2025-12-15T10:19:54.060" v="211" actId="6549"/>
          <ac:spMkLst>
            <pc:docMk/>
            <pc:sldMk cId="1595195613" sldId="257"/>
            <ac:spMk id="4" creationId="{4E2CEC1D-D93A-4C94-8935-C73C443A84CD}"/>
          </ac:spMkLst>
        </pc:spChg>
      </pc:sldChg>
      <pc:sldChg chg="modSp new del mod">
        <pc:chgData name="Louisa Kara" userId="bfb31076-1810-4e28-8481-5563c0dbb578" providerId="ADAL" clId="{07B07F87-3E18-4F3C-B52A-AF75E52E69CD}" dt="2025-12-15T10:19:45.977" v="206" actId="680"/>
        <pc:sldMkLst>
          <pc:docMk/>
          <pc:sldMk cId="1311984542" sldId="258"/>
        </pc:sldMkLst>
        <pc:spChg chg="mod">
          <ac:chgData name="Louisa Kara" userId="bfb31076-1810-4e28-8481-5563c0dbb578" providerId="ADAL" clId="{07B07F87-3E18-4F3C-B52A-AF75E52E69CD}" dt="2025-12-15T10:19:45.353" v="205" actId="20577"/>
          <ac:spMkLst>
            <pc:docMk/>
            <pc:sldMk cId="1311984542" sldId="258"/>
            <ac:spMk id="5" creationId="{2369A9B7-C8BC-CB58-E8F4-DB37A77B4B0C}"/>
          </ac:spMkLst>
        </pc:spChg>
      </pc:sldChg>
      <pc:sldChg chg="addSp delSp modSp new del mod">
        <pc:chgData name="Louisa Kara" userId="bfb31076-1810-4e28-8481-5563c0dbb578" providerId="ADAL" clId="{07B07F87-3E18-4F3C-B52A-AF75E52E69CD}" dt="2025-12-15T10:15:11.056" v="3" actId="47"/>
        <pc:sldMkLst>
          <pc:docMk/>
          <pc:sldMk cId="3026679657" sldId="258"/>
        </pc:sldMkLst>
        <pc:spChg chg="del">
          <ac:chgData name="Louisa Kara" userId="bfb31076-1810-4e28-8481-5563c0dbb578" providerId="ADAL" clId="{07B07F87-3E18-4F3C-B52A-AF75E52E69CD}" dt="2025-12-15T10:13:57.754" v="1" actId="3680"/>
          <ac:spMkLst>
            <pc:docMk/>
            <pc:sldMk cId="3026679657" sldId="258"/>
            <ac:spMk id="3" creationId="{ADE0327D-2125-744A-687C-3F85F3BD629F}"/>
          </ac:spMkLst>
        </pc:spChg>
        <pc:graphicFrameChg chg="add mod ord modGraphic">
          <ac:chgData name="Louisa Kara" userId="bfb31076-1810-4e28-8481-5563c0dbb578" providerId="ADAL" clId="{07B07F87-3E18-4F3C-B52A-AF75E52E69CD}" dt="2025-12-15T10:13:57.754" v="1" actId="3680"/>
          <ac:graphicFrameMkLst>
            <pc:docMk/>
            <pc:sldMk cId="3026679657" sldId="258"/>
            <ac:graphicFrameMk id="6" creationId="{08D89339-C3DA-C82E-B5AA-D9E5AFECE905}"/>
          </ac:graphicFrameMkLst>
        </pc:graphicFrameChg>
      </pc:sldChg>
      <pc:sldChg chg="new add del">
        <pc:chgData name="Louisa Kara" userId="bfb31076-1810-4e28-8481-5563c0dbb578" providerId="ADAL" clId="{07B07F87-3E18-4F3C-B52A-AF75E52E69CD}" dt="2025-12-15T10:19:14.351" v="128" actId="2696"/>
        <pc:sldMkLst>
          <pc:docMk/>
          <pc:sldMk cId="2502266143" sldId="259"/>
        </pc:sldMkLst>
      </pc:sldChg>
      <pc:sldChg chg="new del">
        <pc:chgData name="Louisa Kara" userId="bfb31076-1810-4e28-8481-5563c0dbb578" providerId="ADAL" clId="{07B07F87-3E18-4F3C-B52A-AF75E52E69CD}" dt="2025-12-15T10:19:45.009" v="204" actId="680"/>
        <pc:sldMkLst>
          <pc:docMk/>
          <pc:sldMk cId="3514712538" sldId="259"/>
        </pc:sldMkLst>
      </pc:sldChg>
      <pc:sldMasterChg chg="modSldLayout">
        <pc:chgData name="Louisa Kara" userId="bfb31076-1810-4e28-8481-5563c0dbb578" providerId="ADAL" clId="{07B07F87-3E18-4F3C-B52A-AF75E52E69CD}" dt="2025-12-15T10:18:53.285" v="127"/>
        <pc:sldMasterMkLst>
          <pc:docMk/>
          <pc:sldMasterMk cId="819851382" sldId="2147483672"/>
        </pc:sldMasterMkLst>
        <pc:sldLayoutChg chg="modSp mod">
          <pc:chgData name="Louisa Kara" userId="bfb31076-1810-4e28-8481-5563c0dbb578" providerId="ADAL" clId="{07B07F87-3E18-4F3C-B52A-AF75E52E69CD}" dt="2025-12-15T10:16:35.090" v="18" actId="20577"/>
          <pc:sldLayoutMkLst>
            <pc:docMk/>
            <pc:sldMasterMk cId="819851382" sldId="2147483672"/>
            <pc:sldLayoutMk cId="4239475512" sldId="2147483673"/>
          </pc:sldLayoutMkLst>
          <pc:spChg chg="mod">
            <ac:chgData name="Louisa Kara" userId="bfb31076-1810-4e28-8481-5563c0dbb578" providerId="ADAL" clId="{07B07F87-3E18-4F3C-B52A-AF75E52E69CD}" dt="2025-12-15T10:16:35.090" v="18" actId="20577"/>
            <ac:spMkLst>
              <pc:docMk/>
              <pc:sldMasterMk cId="819851382" sldId="2147483672"/>
              <pc:sldLayoutMk cId="4239475512" sldId="2147483673"/>
              <ac:spMk id="37" creationId="{6F173615-EBE6-4626-BBBA-CCAB53289118}"/>
            </ac:spMkLst>
          </pc:spChg>
        </pc:sldLayoutChg>
        <pc:sldLayoutChg chg="modSp">
          <pc:chgData name="Louisa Kara" userId="bfb31076-1810-4e28-8481-5563c0dbb578" providerId="ADAL" clId="{07B07F87-3E18-4F3C-B52A-AF75E52E69CD}" dt="2025-12-15T10:18:53.285" v="127"/>
          <pc:sldLayoutMkLst>
            <pc:docMk/>
            <pc:sldMasterMk cId="819851382" sldId="2147483672"/>
            <pc:sldLayoutMk cId="2686047031" sldId="2147483674"/>
          </pc:sldLayoutMkLst>
          <pc:spChg chg="mod">
            <ac:chgData name="Louisa Kara" userId="bfb31076-1810-4e28-8481-5563c0dbb578" providerId="ADAL" clId="{07B07F87-3E18-4F3C-B52A-AF75E52E69CD}" dt="2025-12-15T10:18:53.285" v="127"/>
            <ac:spMkLst>
              <pc:docMk/>
              <pc:sldMasterMk cId="819851382" sldId="2147483672"/>
              <pc:sldLayoutMk cId="2686047031" sldId="2147483674"/>
              <ac:spMk id="18" creationId="{FFFF33BD-D207-469A-9893-ECF4D6F5FFBF}"/>
            </ac:spMkLst>
          </pc:spChg>
        </pc:sldLayoutChg>
      </pc:sldMasterChg>
    </pc:docChg>
  </pc:docChgLst>
  <pc:docChgLst>
    <pc:chgData name="Céline Dizier" userId="c17f513e-d4f9-4143-b659-c6cf3732e9c3" providerId="ADAL" clId="{F2140F91-F54C-4EE8-9A3C-E3225CBB10FE}"/>
    <pc:docChg chg="modSld">
      <pc:chgData name="Céline Dizier" userId="c17f513e-d4f9-4143-b659-c6cf3732e9c3" providerId="ADAL" clId="{F2140F91-F54C-4EE8-9A3C-E3225CBB10FE}" dt="2025-12-16T14:17:37.227" v="1" actId="20577"/>
      <pc:docMkLst>
        <pc:docMk/>
      </pc:docMkLst>
      <pc:sldChg chg="modSp mod">
        <pc:chgData name="Céline Dizier" userId="c17f513e-d4f9-4143-b659-c6cf3732e9c3" providerId="ADAL" clId="{F2140F91-F54C-4EE8-9A3C-E3225CBB10FE}" dt="2025-12-16T14:17:37.227" v="1" actId="20577"/>
        <pc:sldMkLst>
          <pc:docMk/>
          <pc:sldMk cId="1595195613" sldId="257"/>
        </pc:sldMkLst>
        <pc:spChg chg="mod">
          <ac:chgData name="Céline Dizier" userId="c17f513e-d4f9-4143-b659-c6cf3732e9c3" providerId="ADAL" clId="{F2140F91-F54C-4EE8-9A3C-E3225CBB10FE}" dt="2025-12-16T14:17:37.227" v="1" actId="20577"/>
          <ac:spMkLst>
            <pc:docMk/>
            <pc:sldMk cId="1595195613" sldId="257"/>
            <ac:spMk id="3" creationId="{9298FB68-40B6-4EBD-A63C-2547FB01E2D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89D087C-3723-464B-8702-470838D47F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B02E76D-86A9-4C9D-9C6F-C6EA6290F2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05306-E24B-4B4C-B71E-E5DAD091A697}" type="datetimeFigureOut">
              <a:rPr lang="fr-BE" smtClean="0"/>
              <a:t>16-12-25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FC77810-0F8F-4945-969C-A7C7DFD95D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8BA1BF0-7942-46B5-A85A-8DF59C0EA8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F1CD3-0C24-4D2F-9F14-5B43EEBCDA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78802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66BD5-EC99-4E85-9A6C-2F0F1126B6EA}" type="datetimeFigureOut">
              <a:rPr lang="fr-BE" smtClean="0"/>
              <a:t>16-12-25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DB8B3-CD28-47B3-B7A2-969D1F04F90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2936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31C612-49F7-4BC7-8380-63D47D8D0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0" y="2908300"/>
            <a:ext cx="5643880" cy="2913380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EC63C17-32F2-4046-9196-70A96E59FD2A}"/>
              </a:ext>
            </a:extLst>
          </p:cNvPr>
          <p:cNvSpPr/>
          <p:nvPr userDrawn="1"/>
        </p:nvSpPr>
        <p:spPr>
          <a:xfrm>
            <a:off x="0" y="2863157"/>
            <a:ext cx="192405" cy="9468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9" name="Espace réservé pour une image  28">
            <a:extLst>
              <a:ext uri="{FF2B5EF4-FFF2-40B4-BE49-F238E27FC236}">
                <a16:creationId xmlns:a16="http://schemas.microsoft.com/office/drawing/2014/main" id="{8D5FA332-F771-465B-A20A-8D5A44858A2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53300" y="2286000"/>
            <a:ext cx="4838700" cy="2316163"/>
          </a:xfrm>
        </p:spPr>
        <p:txBody>
          <a:bodyPr/>
          <a:lstStyle/>
          <a:p>
            <a:endParaRPr lang="fr-BE" dirty="0"/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7FDAEC48-4369-4AC7-9B9A-F008985980A6}"/>
              </a:ext>
            </a:extLst>
          </p:cNvPr>
          <p:cNvCxnSpPr/>
          <p:nvPr userDrawn="1"/>
        </p:nvCxnSpPr>
        <p:spPr>
          <a:xfrm>
            <a:off x="53340" y="2286000"/>
            <a:ext cx="12138660" cy="0"/>
          </a:xfrm>
          <a:prstGeom prst="line">
            <a:avLst/>
          </a:prstGeom>
          <a:ln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AD10B255-60BD-430B-A51F-A32AA01415A1}"/>
              </a:ext>
            </a:extLst>
          </p:cNvPr>
          <p:cNvCxnSpPr>
            <a:cxnSpLocks/>
          </p:cNvCxnSpPr>
          <p:nvPr userDrawn="1"/>
        </p:nvCxnSpPr>
        <p:spPr>
          <a:xfrm>
            <a:off x="0" y="4602163"/>
            <a:ext cx="12192000" cy="0"/>
          </a:xfrm>
          <a:prstGeom prst="line">
            <a:avLst/>
          </a:prstGeom>
          <a:ln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Graphique 35">
            <a:extLst>
              <a:ext uri="{FF2B5EF4-FFF2-40B4-BE49-F238E27FC236}">
                <a16:creationId xmlns:a16="http://schemas.microsoft.com/office/drawing/2014/main" id="{28D0680C-3F08-44A7-BD9C-3824480310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38507" y="6199101"/>
            <a:ext cx="838200" cy="657225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6F173615-EBE6-4626-BBBA-CCAB53289118}"/>
              </a:ext>
            </a:extLst>
          </p:cNvPr>
          <p:cNvSpPr txBox="1"/>
          <p:nvPr userDrawn="1"/>
        </p:nvSpPr>
        <p:spPr>
          <a:xfrm>
            <a:off x="7353300" y="670703"/>
            <a:ext cx="4838700" cy="620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fr-BE" sz="1550" b="1" dirty="0">
                <a:solidFill>
                  <a:schemeClr val="accent3"/>
                </a:solidFill>
                <a:latin typeface="DM Sans" pitchFamily="2" charset="0"/>
              </a:rPr>
              <a:t>CIRED 2026 Brussels Workshop</a:t>
            </a:r>
            <a:br>
              <a:rPr lang="en-US" sz="1550" b="1" dirty="0">
                <a:solidFill>
                  <a:srgbClr val="FFFFFF"/>
                </a:solidFill>
                <a:latin typeface="DM Sans" pitchFamily="2" charset="0"/>
              </a:rPr>
            </a:br>
            <a:r>
              <a:rPr lang="en-US" sz="1550" b="1" dirty="0">
                <a:solidFill>
                  <a:srgbClr val="FFFFFF"/>
                </a:solidFill>
                <a:latin typeface="DM Sans" pitchFamily="2" charset="0"/>
              </a:rPr>
              <a:t>9 - 10 JUNE 2026</a:t>
            </a:r>
            <a:endParaRPr lang="fr-BE" sz="1550" dirty="0"/>
          </a:p>
        </p:txBody>
      </p:sp>
      <p:sp>
        <p:nvSpPr>
          <p:cNvPr id="42" name="Espace réservé du numéro de diapositive 41">
            <a:extLst>
              <a:ext uri="{FF2B5EF4-FFF2-40B4-BE49-F238E27FC236}">
                <a16:creationId xmlns:a16="http://schemas.microsoft.com/office/drawing/2014/main" id="{C407BF04-14A6-4B7C-B462-A4DFD8F3B52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9258AD7-BC25-4B00-923D-23AD65246F23}" type="slidenum">
              <a:rPr lang="fr-BE" smtClean="0"/>
              <a:pPr/>
              <a:t>‹N°›</a:t>
            </a:fld>
            <a:endParaRPr lang="fr-BE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9741E510-7A04-A5A1-71E1-949CA22982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4222" y="456211"/>
            <a:ext cx="1256299" cy="973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755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36626A-07A9-49A8-A7B9-9DAEA9EE8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8388"/>
            <a:ext cx="10515600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4BCF5E-00A8-4FB8-B3E3-B379446DE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8945"/>
            <a:ext cx="10515600" cy="4012467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pic>
        <p:nvPicPr>
          <p:cNvPr id="10" name="Graphique 9">
            <a:extLst>
              <a:ext uri="{FF2B5EF4-FFF2-40B4-BE49-F238E27FC236}">
                <a16:creationId xmlns:a16="http://schemas.microsoft.com/office/drawing/2014/main" id="{2D069E45-56FA-4358-99E4-17ACDDC70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46519" y="533199"/>
            <a:ext cx="445481" cy="1710648"/>
          </a:xfrm>
          <a:prstGeom prst="rect">
            <a:avLst/>
          </a:prstGeom>
        </p:spPr>
      </p:pic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14A93C6E-B1B4-41A2-B022-9491D82A9F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80000" y="6408000"/>
            <a:ext cx="440924" cy="365125"/>
          </a:xfrm>
        </p:spPr>
        <p:txBody>
          <a:bodyPr/>
          <a:lstStyle/>
          <a:p>
            <a:fld id="{69258AD7-BC25-4B00-923D-23AD65246F23}" type="slidenum">
              <a:rPr lang="fr-BE" smtClean="0"/>
              <a:pPr/>
              <a:t>‹N°›</a:t>
            </a:fld>
            <a:endParaRPr lang="fr-BE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FFFF33BD-D207-469A-9893-ECF4D6F5FFB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45942" y="6443252"/>
            <a:ext cx="4984671" cy="226714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marL="0" indent="0">
              <a:buNone/>
            </a:pPr>
            <a:r>
              <a:rPr lang="en-US" sz="1800" dirty="0"/>
              <a:t>Author’s first and last name – Theme </a:t>
            </a:r>
            <a:r>
              <a:rPr lang="en-US" sz="1800" dirty="0" err="1"/>
              <a:t>n°Y</a:t>
            </a:r>
            <a:r>
              <a:rPr lang="en-US" sz="1800" dirty="0"/>
              <a:t> - paper </a:t>
            </a:r>
            <a:r>
              <a:rPr lang="en-US" sz="1800" dirty="0" err="1"/>
              <a:t>n°XXXX</a:t>
            </a:r>
            <a:endParaRPr lang="fr-BE" sz="1800" dirty="0"/>
          </a:p>
        </p:txBody>
      </p:sp>
    </p:spTree>
    <p:extLst>
      <p:ext uri="{BB962C8B-B14F-4D97-AF65-F5344CB8AC3E}">
        <p14:creationId xmlns:p14="http://schemas.microsoft.com/office/powerpoint/2010/main" val="268604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BDAECA3-5D67-41DC-96AC-99B99BFAC957}"/>
              </a:ext>
            </a:extLst>
          </p:cNvPr>
          <p:cNvSpPr/>
          <p:nvPr userDrawn="1"/>
        </p:nvSpPr>
        <p:spPr>
          <a:xfrm>
            <a:off x="-157655" y="1303020"/>
            <a:ext cx="12454758" cy="5987128"/>
          </a:xfrm>
          <a:prstGeom prst="rect">
            <a:avLst/>
          </a:prstGeom>
          <a:solidFill>
            <a:schemeClr val="bg2"/>
          </a:solidFill>
          <a:ln>
            <a:solidFill>
              <a:srgbClr val="E0DF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14A597C5-2B2F-42BE-806E-0F0F229C8EE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8200" y="6257925"/>
            <a:ext cx="685800" cy="600075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8B33796-57BA-479C-861F-535680EDF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68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9C0B83-CD83-432B-9EB9-94A834BDD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208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80590D-B2BD-406B-83CC-4117F4DD2C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000" y="6408000"/>
            <a:ext cx="4409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FFFFFF"/>
                </a:solidFill>
                <a:latin typeface="+mj-lt"/>
              </a:defRPr>
            </a:lvl1pPr>
          </a:lstStyle>
          <a:p>
            <a:fld id="{69258AD7-BC25-4B00-923D-23AD65246F23}" type="slidenum">
              <a:rPr lang="fr-BE" smtClean="0"/>
              <a:pPr/>
              <a:t>‹N°›</a:t>
            </a:fld>
            <a:endParaRPr lang="fr-BE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179422F-12B9-40D6-9F96-E944AB3526CA}"/>
              </a:ext>
            </a:extLst>
          </p:cNvPr>
          <p:cNvSpPr txBox="1"/>
          <p:nvPr userDrawn="1"/>
        </p:nvSpPr>
        <p:spPr>
          <a:xfrm>
            <a:off x="7856923" y="6453798"/>
            <a:ext cx="26902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000" spc="70" baseline="0" dirty="0">
                <a:solidFill>
                  <a:schemeClr val="accent2"/>
                </a:solidFill>
                <a:latin typeface="DM Sans" pitchFamily="2" charset="0"/>
              </a:rPr>
              <a:t>Brussels, </a:t>
            </a:r>
            <a:r>
              <a:rPr lang="fr-BE" sz="1000" spc="70" baseline="0" dirty="0" err="1">
                <a:solidFill>
                  <a:schemeClr val="accent2"/>
                </a:solidFill>
                <a:latin typeface="DM Sans" pitchFamily="2" charset="0"/>
              </a:rPr>
              <a:t>Belgium</a:t>
            </a:r>
            <a:r>
              <a:rPr lang="fr-BE" sz="1000" spc="70" baseline="0" dirty="0">
                <a:solidFill>
                  <a:schemeClr val="accent2"/>
                </a:solidFill>
                <a:latin typeface="DM Sans" pitchFamily="2" charset="0"/>
              </a:rPr>
              <a:t> </a:t>
            </a:r>
            <a:r>
              <a:rPr lang="fr-BE" sz="1000" b="1" spc="70" baseline="0" dirty="0">
                <a:solidFill>
                  <a:schemeClr val="accent1"/>
                </a:solidFill>
                <a:latin typeface="DM Sans" pitchFamily="2" charset="0"/>
              </a:rPr>
              <a:t>9 - 10 JUNE 2026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16CDFBF2-667A-DF29-F28D-2B72C895A20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37249" y="6145005"/>
            <a:ext cx="816551" cy="632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851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3600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DM Sans" pitchFamily="2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600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DM Sans" pitchFamily="2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3600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DM Sans" pitchFamily="2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3600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DM Sans" pitchFamily="2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3600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DM Sans" pitchFamily="2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DB31017C-685E-4E28-9593-C16B19531A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err="1"/>
              <a:t>Title</a:t>
            </a:r>
            <a:r>
              <a:rPr lang="fr-BE" dirty="0"/>
              <a:t> of </a:t>
            </a:r>
            <a:r>
              <a:rPr lang="fr-BE" dirty="0" err="1"/>
              <a:t>your</a:t>
            </a:r>
            <a:r>
              <a:rPr lang="fr-BE" dirty="0"/>
              <a:t> </a:t>
            </a:r>
            <a:r>
              <a:rPr lang="fr-BE" dirty="0" err="1"/>
              <a:t>presentation</a:t>
            </a:r>
            <a:endParaRPr lang="fr-BE" dirty="0"/>
          </a:p>
        </p:txBody>
      </p:sp>
      <p:pic>
        <p:nvPicPr>
          <p:cNvPr id="6" name="Picture Placeholder 5" descr="A group of people in a plaza with Grand Place in the background&#10;&#10;AI-generated content may be incorrect.">
            <a:extLst>
              <a:ext uri="{FF2B5EF4-FFF2-40B4-BE49-F238E27FC236}">
                <a16:creationId xmlns:a16="http://schemas.microsoft.com/office/drawing/2014/main" id="{5C0850D8-8C5B-FFBE-5310-7308A106587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89" b="13449"/>
          <a:stretch/>
        </p:blipFill>
        <p:spPr>
          <a:xfrm>
            <a:off x="7353300" y="2286000"/>
            <a:ext cx="4838700" cy="2316163"/>
          </a:xfrm>
        </p:spPr>
      </p:pic>
    </p:spTree>
    <p:extLst>
      <p:ext uri="{BB962C8B-B14F-4D97-AF65-F5344CB8AC3E}">
        <p14:creationId xmlns:p14="http://schemas.microsoft.com/office/powerpoint/2010/main" val="243915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59ABE2-D88A-41D4-A464-C2CF8856C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Oral </a:t>
            </a:r>
            <a:r>
              <a:rPr lang="fr-BE" dirty="0" err="1"/>
              <a:t>Presentation</a:t>
            </a:r>
            <a:r>
              <a:rPr lang="fr-BE" dirty="0"/>
              <a:t> Guidelines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98FB68-40B6-4EBD-A63C-2547FB01E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We ask you to prepare a </a:t>
            </a:r>
            <a:r>
              <a:rPr lang="en-US" b="1" dirty="0"/>
              <a:t>12 min. presentation</a:t>
            </a:r>
            <a:r>
              <a:rPr lang="en-US" dirty="0"/>
              <a:t> that will be followed by a short Q&amp;A. Here are a few guidelines to help you prepare your oral presentation</a:t>
            </a:r>
            <a:endParaRPr lang="fr-BE" dirty="0"/>
          </a:p>
          <a:p>
            <a:pPr marL="342900" indent="-342900">
              <a:lnSpc>
                <a:spcPct val="120000"/>
              </a:lnSpc>
            </a:pPr>
            <a:r>
              <a:rPr lang="fr-BE" dirty="0"/>
              <a:t>Use of </a:t>
            </a:r>
            <a:r>
              <a:rPr lang="fr-BE" dirty="0" err="1"/>
              <a:t>this</a:t>
            </a:r>
            <a:r>
              <a:rPr lang="fr-BE" dirty="0"/>
              <a:t> </a:t>
            </a:r>
            <a:r>
              <a:rPr lang="fr-BE" dirty="0" err="1"/>
              <a:t>template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</a:t>
            </a:r>
            <a:r>
              <a:rPr lang="fr-BE" b="1" dirty="0" err="1"/>
              <a:t>mandatory</a:t>
            </a:r>
            <a:r>
              <a:rPr lang="fr-BE" dirty="0"/>
              <a:t>. </a:t>
            </a:r>
            <a:r>
              <a:rPr lang="fr-BE" dirty="0" err="1"/>
              <a:t>We</a:t>
            </a:r>
            <a:r>
              <a:rPr lang="fr-BE" dirty="0"/>
              <a:t> </a:t>
            </a:r>
            <a:r>
              <a:rPr lang="fr-BE" dirty="0" err="1"/>
              <a:t>ask</a:t>
            </a:r>
            <a:r>
              <a:rPr lang="fr-BE" dirty="0"/>
              <a:t> </a:t>
            </a:r>
            <a:r>
              <a:rPr lang="fr-BE" dirty="0" err="1"/>
              <a:t>you</a:t>
            </a:r>
            <a:r>
              <a:rPr lang="fr-BE" dirty="0"/>
              <a:t> not to </a:t>
            </a:r>
            <a:r>
              <a:rPr lang="fr-BE" dirty="0" err="1"/>
              <a:t>add</a:t>
            </a:r>
            <a:r>
              <a:rPr lang="fr-BE" dirty="0"/>
              <a:t> </a:t>
            </a:r>
            <a:r>
              <a:rPr lang="fr-BE" dirty="0" err="1"/>
              <a:t>any</a:t>
            </a:r>
            <a:r>
              <a:rPr lang="fr-BE" dirty="0"/>
              <a:t> logos and respect the design of the </a:t>
            </a:r>
            <a:r>
              <a:rPr lang="fr-BE" dirty="0" err="1"/>
              <a:t>template</a:t>
            </a:r>
            <a:r>
              <a:rPr lang="fr-BE" dirty="0"/>
              <a:t>.</a:t>
            </a:r>
          </a:p>
          <a:p>
            <a:pPr marL="342900" indent="-342900">
              <a:lnSpc>
                <a:spcPct val="120000"/>
              </a:lnSpc>
            </a:pPr>
            <a:r>
              <a:rPr lang="fr-BE" dirty="0"/>
              <a:t>Fill in </a:t>
            </a:r>
            <a:r>
              <a:rPr lang="fr-BE" dirty="0" err="1"/>
              <a:t>your</a:t>
            </a:r>
            <a:r>
              <a:rPr lang="fr-BE" dirty="0"/>
              <a:t> data at the </a:t>
            </a:r>
            <a:r>
              <a:rPr lang="fr-BE" dirty="0" err="1"/>
              <a:t>bottom</a:t>
            </a:r>
            <a:r>
              <a:rPr lang="fr-BE" dirty="0"/>
              <a:t> of </a:t>
            </a:r>
            <a:r>
              <a:rPr lang="fr-BE" dirty="0" err="1"/>
              <a:t>each</a:t>
            </a:r>
            <a:r>
              <a:rPr lang="fr-BE" dirty="0"/>
              <a:t> </a:t>
            </a:r>
            <a:r>
              <a:rPr lang="fr-BE" dirty="0" err="1"/>
              <a:t>presentation</a:t>
            </a:r>
            <a:r>
              <a:rPr lang="fr-BE" dirty="0"/>
              <a:t> slide (</a:t>
            </a:r>
            <a:r>
              <a:rPr lang="fr-BE" dirty="0" err="1"/>
              <a:t>name</a:t>
            </a:r>
            <a:r>
              <a:rPr lang="fr-BE" dirty="0"/>
              <a:t>, </a:t>
            </a:r>
            <a:r>
              <a:rPr lang="fr-BE" dirty="0" err="1"/>
              <a:t>theme</a:t>
            </a:r>
            <a:r>
              <a:rPr lang="fr-BE" dirty="0"/>
              <a:t> </a:t>
            </a:r>
            <a:r>
              <a:rPr lang="fr-BE" dirty="0" err="1"/>
              <a:t>number</a:t>
            </a:r>
            <a:r>
              <a:rPr lang="fr-BE" dirty="0"/>
              <a:t> and 4-digit </a:t>
            </a:r>
            <a:r>
              <a:rPr lang="fr-BE" dirty="0" err="1"/>
              <a:t>paper</a:t>
            </a:r>
            <a:r>
              <a:rPr lang="fr-BE" dirty="0"/>
              <a:t> </a:t>
            </a:r>
            <a:r>
              <a:rPr lang="fr-BE" dirty="0" err="1"/>
              <a:t>number</a:t>
            </a:r>
            <a:r>
              <a:rPr lang="fr-BE" dirty="0"/>
              <a:t>)</a:t>
            </a:r>
          </a:p>
          <a:p>
            <a:pPr marL="342900" indent="-342900">
              <a:lnSpc>
                <a:spcPct val="120000"/>
              </a:lnSpc>
            </a:pPr>
            <a:r>
              <a:rPr lang="fr-BE" dirty="0"/>
              <a:t>Don’t </a:t>
            </a:r>
            <a:r>
              <a:rPr lang="fr-BE" dirty="0" err="1"/>
              <a:t>overload</a:t>
            </a:r>
            <a:r>
              <a:rPr lang="fr-BE" dirty="0"/>
              <a:t> </a:t>
            </a:r>
            <a:r>
              <a:rPr lang="fr-BE" dirty="0" err="1"/>
              <a:t>your</a:t>
            </a:r>
            <a:r>
              <a:rPr lang="fr-BE" dirty="0"/>
              <a:t> </a:t>
            </a:r>
            <a:r>
              <a:rPr lang="fr-BE" dirty="0" err="1"/>
              <a:t>presentation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b="1" dirty="0" err="1"/>
              <a:t>too</a:t>
            </a:r>
            <a:r>
              <a:rPr lang="fr-BE" b="1" dirty="0"/>
              <a:t> </a:t>
            </a:r>
            <a:r>
              <a:rPr lang="fr-BE" b="1" dirty="0" err="1"/>
              <a:t>much</a:t>
            </a:r>
            <a:r>
              <a:rPr lang="fr-BE" b="1" dirty="0"/>
              <a:t> </a:t>
            </a:r>
            <a:r>
              <a:rPr lang="fr-BE" b="1" dirty="0" err="1"/>
              <a:t>text</a:t>
            </a:r>
            <a:r>
              <a:rPr lang="fr-BE" dirty="0"/>
              <a:t>, </a:t>
            </a:r>
            <a:r>
              <a:rPr lang="fr-BE" dirty="0" err="1"/>
              <a:t>limit</a:t>
            </a:r>
            <a:r>
              <a:rPr lang="fr-BE" dirty="0"/>
              <a:t> </a:t>
            </a:r>
            <a:r>
              <a:rPr lang="fr-BE" dirty="0" err="1"/>
              <a:t>yourself</a:t>
            </a:r>
            <a:r>
              <a:rPr lang="fr-BE" dirty="0"/>
              <a:t> to key </a:t>
            </a:r>
            <a:r>
              <a:rPr lang="fr-BE" dirty="0" err="1"/>
              <a:t>words</a:t>
            </a:r>
            <a:r>
              <a:rPr lang="fr-BE" dirty="0"/>
              <a:t> and phrases to </a:t>
            </a:r>
            <a:r>
              <a:rPr lang="fr-BE" b="1" dirty="0"/>
              <a:t>support </a:t>
            </a:r>
            <a:r>
              <a:rPr lang="fr-BE" b="1" dirty="0" err="1"/>
              <a:t>your</a:t>
            </a:r>
            <a:r>
              <a:rPr lang="fr-BE" b="1" dirty="0"/>
              <a:t> talk</a:t>
            </a:r>
          </a:p>
          <a:p>
            <a:pPr marL="342900" indent="-342900">
              <a:lnSpc>
                <a:spcPct val="120000"/>
              </a:lnSpc>
            </a:pPr>
            <a:r>
              <a:rPr lang="en-US" altLang="en-US" dirty="0"/>
              <a:t>Pictures, photographs, figures, graphics, workflow diagrams etc. are usually more </a:t>
            </a:r>
            <a:r>
              <a:rPr lang="en-US" altLang="en-US" b="1" dirty="0"/>
              <a:t>visually appealing</a:t>
            </a:r>
            <a:endParaRPr lang="fr-BE" b="1" dirty="0"/>
          </a:p>
          <a:p>
            <a:pPr marL="342900" indent="-342900">
              <a:lnSpc>
                <a:spcPct val="120000"/>
              </a:lnSpc>
            </a:pPr>
            <a:r>
              <a:rPr lang="fr-BE" dirty="0" err="1"/>
              <a:t>Please</a:t>
            </a:r>
            <a:r>
              <a:rPr lang="fr-BE" dirty="0"/>
              <a:t> </a:t>
            </a:r>
            <a:r>
              <a:rPr lang="fr-BE" dirty="0" err="1"/>
              <a:t>make</a:t>
            </a:r>
            <a:r>
              <a:rPr lang="fr-BE" dirty="0"/>
              <a:t> sure </a:t>
            </a:r>
            <a:r>
              <a:rPr lang="fr-BE" dirty="0" err="1"/>
              <a:t>your</a:t>
            </a:r>
            <a:r>
              <a:rPr lang="fr-BE" dirty="0"/>
              <a:t> </a:t>
            </a:r>
            <a:r>
              <a:rPr lang="fr-BE" dirty="0" err="1"/>
              <a:t>presentation</a:t>
            </a:r>
            <a:r>
              <a:rPr lang="fr-BE" dirty="0"/>
              <a:t> </a:t>
            </a:r>
            <a:r>
              <a:rPr lang="fr-BE" dirty="0" err="1"/>
              <a:t>won’t</a:t>
            </a:r>
            <a:r>
              <a:rPr lang="fr-BE" dirty="0"/>
              <a:t> last more </a:t>
            </a:r>
            <a:r>
              <a:rPr lang="fr-BE" dirty="0" err="1"/>
              <a:t>than</a:t>
            </a:r>
            <a:r>
              <a:rPr lang="fr-BE" dirty="0"/>
              <a:t> the </a:t>
            </a:r>
            <a:r>
              <a:rPr lang="fr-BE" dirty="0" err="1"/>
              <a:t>allocated</a:t>
            </a:r>
            <a:r>
              <a:rPr lang="fr-BE" dirty="0"/>
              <a:t> 12 min. If </a:t>
            </a:r>
            <a:r>
              <a:rPr lang="fr-BE" dirty="0" err="1"/>
              <a:t>it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longer, </a:t>
            </a:r>
            <a:r>
              <a:rPr lang="fr-BE" dirty="0" err="1"/>
              <a:t>it</a:t>
            </a:r>
            <a:r>
              <a:rPr lang="fr-BE" dirty="0"/>
              <a:t> </a:t>
            </a:r>
            <a:r>
              <a:rPr lang="fr-BE" dirty="0" err="1"/>
              <a:t>will</a:t>
            </a:r>
            <a:r>
              <a:rPr lang="fr-BE" dirty="0"/>
              <a:t>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cut</a:t>
            </a:r>
            <a:r>
              <a:rPr lang="fr-BE" dirty="0"/>
              <a:t> short by </a:t>
            </a:r>
            <a:r>
              <a:rPr lang="fr-BE" dirty="0" err="1"/>
              <a:t>your</a:t>
            </a:r>
            <a:r>
              <a:rPr lang="fr-BE" dirty="0"/>
              <a:t> </a:t>
            </a:r>
            <a:r>
              <a:rPr lang="fr-BE" dirty="0" err="1"/>
              <a:t>theme</a:t>
            </a:r>
            <a:r>
              <a:rPr lang="fr-BE" dirty="0"/>
              <a:t> chair.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39355F-46BA-4479-8BD6-7B6DA10930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258AD7-BC25-4B00-923D-23AD65246F23}" type="slidenum">
              <a:rPr lang="fr-BE" smtClean="0"/>
              <a:pPr/>
              <a:t>2</a:t>
            </a:fld>
            <a:endParaRPr lang="fr-B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2CEC1D-D93A-4C94-8935-C73C443A84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Author’s first and last name – Theme </a:t>
            </a:r>
            <a:r>
              <a:rPr lang="en-US" dirty="0" err="1"/>
              <a:t>n°Y</a:t>
            </a:r>
            <a:r>
              <a:rPr lang="en-US" dirty="0"/>
              <a:t> - paper </a:t>
            </a:r>
            <a:r>
              <a:rPr lang="en-US" dirty="0" err="1"/>
              <a:t>n°XXXX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951956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ired 2026">
      <a:dk1>
        <a:srgbClr val="60728F"/>
      </a:dk1>
      <a:lt1>
        <a:srgbClr val="F8F6F4"/>
      </a:lt1>
      <a:dk2>
        <a:srgbClr val="C2FB95"/>
      </a:dk2>
      <a:lt2>
        <a:srgbClr val="F8F6F4"/>
      </a:lt2>
      <a:accent1>
        <a:srgbClr val="7C69C1"/>
      </a:accent1>
      <a:accent2>
        <a:srgbClr val="7070FF"/>
      </a:accent2>
      <a:accent3>
        <a:srgbClr val="C2FB95"/>
      </a:accent3>
      <a:accent4>
        <a:srgbClr val="273452"/>
      </a:accent4>
      <a:accent5>
        <a:srgbClr val="F8F6F4"/>
      </a:accent5>
      <a:accent6>
        <a:srgbClr val="67D909"/>
      </a:accent6>
      <a:hlink>
        <a:srgbClr val="7C69C1"/>
      </a:hlink>
      <a:folHlink>
        <a:srgbClr val="F2D98A"/>
      </a:folHlink>
    </a:clrScheme>
    <a:fontScheme name="DM Sans">
      <a:majorFont>
        <a:latin typeface="DM Sans Bold"/>
        <a:ea typeface=""/>
        <a:cs typeface=""/>
      </a:majorFont>
      <a:minorFont>
        <a:latin typeface="DM Sans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c233d4-96aa-4331-b16e-347432957677">
      <Terms xmlns="http://schemas.microsoft.com/office/infopath/2007/PartnerControls"/>
    </lcf76f155ced4ddcb4097134ff3c332f>
    <TaxCatchAll xmlns="da5253a5-2523-4c2a-9dbc-3e5f34a4174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ADA90E3042874AADB70B01BFFE6947" ma:contentTypeVersion="12" ma:contentTypeDescription="Create a new document." ma:contentTypeScope="" ma:versionID="5a2712b7c39dbcf70a715feba1c8893e">
  <xsd:schema xmlns:xsd="http://www.w3.org/2001/XMLSchema" xmlns:xs="http://www.w3.org/2001/XMLSchema" xmlns:p="http://schemas.microsoft.com/office/2006/metadata/properties" xmlns:ns2="62c233d4-96aa-4331-b16e-347432957677" xmlns:ns3="da5253a5-2523-4c2a-9dbc-3e5f34a4174e" targetNamespace="http://schemas.microsoft.com/office/2006/metadata/properties" ma:root="true" ma:fieldsID="03f612a67e6e7d4e6df1b0351dfa4406" ns2:_="" ns3:_="">
    <xsd:import namespace="62c233d4-96aa-4331-b16e-347432957677"/>
    <xsd:import namespace="da5253a5-2523-4c2a-9dbc-3e5f34a417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c233d4-96aa-4331-b16e-3474329576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48412fd1-0c48-45ef-890d-778d2923f0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5253a5-2523-4c2a-9dbc-3e5f34a4174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ed4046f-a8aa-4f54-b014-0f3a381b4966}" ma:internalName="TaxCatchAll" ma:showField="CatchAllData" ma:web="da5253a5-2523-4c2a-9dbc-3e5f34a417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6A7B53-5A93-415C-A4B5-188540EB900C}">
  <ds:schemaRefs>
    <ds:schemaRef ds:uri="http://schemas.microsoft.com/office/2006/metadata/properties"/>
    <ds:schemaRef ds:uri="http://schemas.microsoft.com/office/infopath/2007/PartnerControls"/>
    <ds:schemaRef ds:uri="62c233d4-96aa-4331-b16e-347432957677"/>
    <ds:schemaRef ds:uri="da5253a5-2523-4c2a-9dbc-3e5f34a4174e"/>
  </ds:schemaRefs>
</ds:datastoreItem>
</file>

<file path=customXml/itemProps2.xml><?xml version="1.0" encoding="utf-8"?>
<ds:datastoreItem xmlns:ds="http://schemas.openxmlformats.org/officeDocument/2006/customXml" ds:itemID="{9425688E-D0E7-4386-9F49-2825DF60B2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F7DF7A-2AC0-4F94-8471-1AB2E5EE993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166</Words>
  <Application>Microsoft Office PowerPoint</Application>
  <PresentationFormat>Grand écran</PresentationFormat>
  <Paragraphs>10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DM Sans</vt:lpstr>
      <vt:lpstr>DM Sans Regular</vt:lpstr>
      <vt:lpstr>Calibri</vt:lpstr>
      <vt:lpstr>DM Sans Bold</vt:lpstr>
      <vt:lpstr>Arial</vt:lpstr>
      <vt:lpstr>Thème Office</vt:lpstr>
      <vt:lpstr>Title of your presentation</vt:lpstr>
      <vt:lpstr>Oral Presentation Guidelines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Leslie Stommen</dc:creator>
  <cp:lastModifiedBy>Céline Dizier</cp:lastModifiedBy>
  <cp:revision>9</cp:revision>
  <dcterms:created xsi:type="dcterms:W3CDTF">2021-09-03T08:54:12Z</dcterms:created>
  <dcterms:modified xsi:type="dcterms:W3CDTF">2025-12-16T14:17:39Z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0x01010044ADA90E3042874AADB70B01BFFE6947</vt:lpwstr>
  </property>
  <property fmtid="{D5CDD505-2E9C-101B-9397-08002B2CF9AE}" pid="3" name="Order">
    <vt:r8>600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MigrationSourceID">
    <vt:lpwstr>1jIoSZI7X1ornNh9xbL9YFhJ2TEM6pFPy</vt:lpwstr>
  </property>
  <property fmtid="{D5CDD505-2E9C-101B-9397-08002B2CF9AE}" pid="7" name="ComplianceAssetId">
    <vt:lpwstr/>
  </property>
  <property fmtid="{D5CDD505-2E9C-101B-9397-08002B2CF9AE}" pid="8" name="MediaServiceImageTags">
    <vt:lpwstr/>
  </property>
</Properties>
</file>